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letter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9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3A15B09-07F7-77F9-2024-9AED01C0F9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470895"/>
          </a:xfrm>
          <a:prstGeom prst="rect">
            <a:avLst/>
          </a:prstGeom>
        </p:spPr>
        <p:txBody>
          <a:bodyPr vert="horz" lIns="94182" tIns="47091" rIns="94182" bIns="470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FB5DFB2-B1D9-EDA1-7642-7C42EDEC4B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470895"/>
          </a:xfrm>
          <a:prstGeom prst="rect">
            <a:avLst/>
          </a:prstGeom>
        </p:spPr>
        <p:txBody>
          <a:bodyPr vert="horz" lIns="94182" tIns="47091" rIns="94182" bIns="47091" rtlCol="0"/>
          <a:lstStyle>
            <a:lvl1pPr algn="r">
              <a:defRPr sz="1200"/>
            </a:lvl1pPr>
          </a:lstStyle>
          <a:p>
            <a:fld id="{BB4062F5-19FE-4C58-A617-D38278CFCA83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2A27303-2032-848B-FC98-70B6AFB26A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914408"/>
            <a:ext cx="3076363" cy="470894"/>
          </a:xfrm>
          <a:prstGeom prst="rect">
            <a:avLst/>
          </a:prstGeom>
        </p:spPr>
        <p:txBody>
          <a:bodyPr vert="horz" lIns="94182" tIns="47091" rIns="94182" bIns="470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D43E615-EF26-8AD4-A85B-C0464B31D7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5" y="8914408"/>
            <a:ext cx="3076363" cy="470894"/>
          </a:xfrm>
          <a:prstGeom prst="rect">
            <a:avLst/>
          </a:prstGeom>
        </p:spPr>
        <p:txBody>
          <a:bodyPr vert="horz" lIns="94182" tIns="47091" rIns="94182" bIns="47091" rtlCol="0" anchor="b"/>
          <a:lstStyle>
            <a:lvl1pPr algn="r">
              <a:defRPr sz="1200"/>
            </a:lvl1pPr>
          </a:lstStyle>
          <a:p>
            <a:fld id="{8161C2CA-E99C-49E5-86D3-67D0DD1A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2861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470895"/>
          </a:xfrm>
          <a:prstGeom prst="rect">
            <a:avLst/>
          </a:prstGeom>
        </p:spPr>
        <p:txBody>
          <a:bodyPr vert="horz" lIns="94182" tIns="47091" rIns="94182" bIns="470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470895"/>
          </a:xfrm>
          <a:prstGeom prst="rect">
            <a:avLst/>
          </a:prstGeom>
        </p:spPr>
        <p:txBody>
          <a:bodyPr vert="horz" lIns="94182" tIns="47091" rIns="94182" bIns="47091" rtlCol="0"/>
          <a:lstStyle>
            <a:lvl1pPr algn="r">
              <a:defRPr sz="1200"/>
            </a:lvl1pPr>
          </a:lstStyle>
          <a:p>
            <a:fld id="{86873920-6737-40DA-B922-9179C5AA1A46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73163"/>
            <a:ext cx="237490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2" tIns="47091" rIns="94182" bIns="470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82" tIns="47091" rIns="94182" bIns="4709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4408"/>
            <a:ext cx="3076363" cy="470894"/>
          </a:xfrm>
          <a:prstGeom prst="rect">
            <a:avLst/>
          </a:prstGeom>
        </p:spPr>
        <p:txBody>
          <a:bodyPr vert="horz" lIns="94182" tIns="47091" rIns="94182" bIns="470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8914408"/>
            <a:ext cx="3076363" cy="470894"/>
          </a:xfrm>
          <a:prstGeom prst="rect">
            <a:avLst/>
          </a:prstGeom>
        </p:spPr>
        <p:txBody>
          <a:bodyPr vert="horz" lIns="94182" tIns="47091" rIns="94182" bIns="47091" rtlCol="0" anchor="b"/>
          <a:lstStyle>
            <a:lvl1pPr algn="r">
              <a:defRPr sz="1200"/>
            </a:lvl1pPr>
          </a:lstStyle>
          <a:p>
            <a:fld id="{D8D07282-78FE-470B-9685-7E3A6A23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4750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49" y="-11290"/>
            <a:ext cx="6877353" cy="916658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8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3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2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2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7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5" indent="0">
              <a:buFontTx/>
              <a:buNone/>
              <a:defRPr/>
            </a:lvl2pPr>
            <a:lvl3pPr marL="685808" indent="0">
              <a:buFontTx/>
              <a:buNone/>
              <a:defRPr/>
            </a:lvl3pPr>
            <a:lvl4pPr marL="1028713" indent="0">
              <a:buFontTx/>
              <a:buNone/>
              <a:defRPr/>
            </a:lvl4pPr>
            <a:lvl5pPr marL="1371617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5" y="1053840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4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861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6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45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2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9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5" indent="0">
              <a:buFontTx/>
              <a:buNone/>
              <a:defRPr/>
            </a:lvl2pPr>
            <a:lvl3pPr marL="685808" indent="0">
              <a:buFontTx/>
              <a:buNone/>
              <a:defRPr/>
            </a:lvl3pPr>
            <a:lvl4pPr marL="1028713" indent="0">
              <a:buFontTx/>
              <a:buNone/>
              <a:defRPr/>
            </a:lvl4pPr>
            <a:lvl5pPr marL="1371617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5" y="1053840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4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2767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7" y="812802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9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5" indent="0">
              <a:buFontTx/>
              <a:buNone/>
              <a:defRPr/>
            </a:lvl2pPr>
            <a:lvl3pPr marL="685808" indent="0">
              <a:buFontTx/>
              <a:buNone/>
              <a:defRPr/>
            </a:lvl3pPr>
            <a:lvl4pPr marL="1028713" indent="0">
              <a:buFontTx/>
              <a:buNone/>
              <a:defRPr/>
            </a:lvl4pPr>
            <a:lvl5pPr marL="1371617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24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34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5" y="812803"/>
            <a:ext cx="734109" cy="7001935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3"/>
            <a:ext cx="3896270" cy="70019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1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60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8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2"/>
            <a:ext cx="4760786" cy="1761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7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4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8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812802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3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5" indent="0">
              <a:buNone/>
              <a:defRPr sz="1500" b="1"/>
            </a:lvl2pPr>
            <a:lvl3pPr marL="685808" indent="0">
              <a:buNone/>
              <a:defRPr sz="1350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6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4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3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5" indent="0">
              <a:buNone/>
              <a:defRPr sz="1500" b="1"/>
            </a:lvl2pPr>
            <a:lvl3pPr marL="685808" indent="0">
              <a:buNone/>
              <a:defRPr sz="1350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6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4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4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2"/>
            <a:ext cx="4760786" cy="1761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8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43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8141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9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8" indent="0">
              <a:buNone/>
              <a:defRPr sz="788"/>
            </a:lvl2pPr>
            <a:lvl3pPr marL="514356" indent="0">
              <a:buNone/>
              <a:defRPr sz="675"/>
            </a:lvl3pPr>
            <a:lvl4pPr marL="771535" indent="0">
              <a:buNone/>
              <a:defRPr sz="563"/>
            </a:lvl4pPr>
            <a:lvl5pPr marL="1028713" indent="0">
              <a:buNone/>
              <a:defRPr sz="563"/>
            </a:lvl5pPr>
            <a:lvl6pPr marL="1285891" indent="0">
              <a:buNone/>
              <a:defRPr sz="563"/>
            </a:lvl6pPr>
            <a:lvl7pPr marL="1543069" indent="0">
              <a:buNone/>
              <a:defRPr sz="563"/>
            </a:lvl7pPr>
            <a:lvl8pPr marL="1800248" indent="0">
              <a:buNone/>
              <a:defRPr sz="563"/>
            </a:lvl8pPr>
            <a:lvl9pPr marL="2057426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5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2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5" indent="0">
              <a:buNone/>
              <a:defRPr sz="1200"/>
            </a:lvl2pPr>
            <a:lvl3pPr marL="685808" indent="0">
              <a:buNone/>
              <a:defRPr sz="1200"/>
            </a:lvl3pPr>
            <a:lvl4pPr marL="1028713" indent="0">
              <a:buNone/>
              <a:defRPr sz="1200"/>
            </a:lvl4pPr>
            <a:lvl5pPr marL="1371617" indent="0">
              <a:buNone/>
              <a:defRPr sz="1200"/>
            </a:lvl5pPr>
            <a:lvl6pPr marL="1714521" indent="0">
              <a:buNone/>
              <a:defRPr sz="1200"/>
            </a:lvl6pPr>
            <a:lvl7pPr marL="2057426" indent="0">
              <a:buNone/>
              <a:defRPr sz="1200"/>
            </a:lvl7pPr>
            <a:lvl8pPr marL="2400330" indent="0">
              <a:buNone/>
              <a:defRPr sz="1200"/>
            </a:lvl8pPr>
            <a:lvl9pPr marL="2743234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3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5" indent="0">
              <a:buNone/>
              <a:defRPr sz="900"/>
            </a:lvl2pPr>
            <a:lvl3pPr marL="685808" indent="0">
              <a:buNone/>
              <a:defRPr sz="750"/>
            </a:lvl3pPr>
            <a:lvl4pPr marL="1028713" indent="0">
              <a:buNone/>
              <a:defRPr sz="675"/>
            </a:lvl4pPr>
            <a:lvl5pPr marL="1371617" indent="0">
              <a:buNone/>
              <a:defRPr sz="675"/>
            </a:lvl5pPr>
            <a:lvl6pPr marL="1714521" indent="0">
              <a:buNone/>
              <a:defRPr sz="675"/>
            </a:lvl6pPr>
            <a:lvl7pPr marL="2057426" indent="0">
              <a:buNone/>
              <a:defRPr sz="675"/>
            </a:lvl7pPr>
            <a:lvl8pPr marL="2400330" indent="0">
              <a:buNone/>
              <a:defRPr sz="675"/>
            </a:lvl8pPr>
            <a:lvl9pPr marL="2743234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0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7354" cy="916658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812802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4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F61D-31C8-4BB2-BCE7-93B85AAAA3A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4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4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071FAA19-3B14-436F-8ACA-CE2E79B13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7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  <p:sldLayoutId id="2147483979" r:id="rId14"/>
    <p:sldLayoutId id="2147483980" r:id="rId15"/>
    <p:sldLayoutId id="2147483981" r:id="rId16"/>
  </p:sldLayoutIdLst>
  <p:txStyles>
    <p:titleStyle>
      <a:lvl1pPr algn="l" defTabSz="342905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8" indent="-257178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20" indent="-214316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61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65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69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74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78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82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87" indent="-171452" algn="l" defTabSz="342905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5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8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3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7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1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6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0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4" algn="l" defTabSz="3429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7BE91E-4E82-0ADB-7296-65E58302E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30" y="453100"/>
            <a:ext cx="6858000" cy="670164"/>
          </a:xfrm>
        </p:spPr>
        <p:txBody>
          <a:bodyPr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8 OZ SET OF 4 PREMIUM DRINKING GLASS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2F6F47C-F3D5-145D-9C53-FD65A728F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770" y="5077708"/>
            <a:ext cx="6419184" cy="3047719"/>
          </a:xfrm>
        </p:spPr>
        <p:txBody>
          <a:bodyPr numCol="1">
            <a:noAutofit/>
          </a:bodyPr>
          <a:lstStyle/>
          <a:p>
            <a:pPr algn="l"/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Suitable for everyday use and any occasions. They can hold hot and cold drinks.</a:t>
            </a:r>
          </a:p>
          <a:p>
            <a:pPr algn="l"/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Features: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 Ounces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pcs set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Dishwasher safe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3.5” tall &amp; 3.25” Diameter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Made in Italy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FOR REFERENCE ONLY: </a:t>
            </a:r>
          </a:p>
          <a:p>
            <a:pPr algn="l"/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www.target.com/p/spiegelau-perfect-serve-double-old-fashioned-glasses-set-of-4-lowball-cocktail-glasses-crystal-dishwasher-safe-cocktail-glass-gift-set-13-oz/-/A-85954622?sid=&amp;TCID=PDS-23939115273&amp;gclsrc=aw.ds&amp;gad_source=1&amp;gad_campaignid=23944303391&amp;gclid=Cj0KCQjw39zSBhDhARIsANammDtQS9oIIGDXjUh4RH5lFGz-y2GHqpEbaZv0v1ayNJ2kOeh1LNmD3BQaAtCMEALw_wcB</a:t>
            </a:r>
          </a:p>
          <a:p>
            <a:pPr algn="l"/>
            <a:endParaRPr lang="en-US" sz="1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A87E6D34-8760-71A0-34AB-CC514D92B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611120"/>
              </p:ext>
            </p:extLst>
          </p:nvPr>
        </p:nvGraphicFramePr>
        <p:xfrm>
          <a:off x="196770" y="8042826"/>
          <a:ext cx="6419185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29">
                  <a:extLst>
                    <a:ext uri="{9D8B030D-6E8A-4147-A177-3AD203B41FA5}">
                      <a16:colId xmlns:a16="http://schemas.microsoft.com/office/drawing/2014/main" xmlns="" val="2378682218"/>
                    </a:ext>
                  </a:extLst>
                </a:gridCol>
                <a:gridCol w="1049929">
                  <a:extLst>
                    <a:ext uri="{9D8B030D-6E8A-4147-A177-3AD203B41FA5}">
                      <a16:colId xmlns:a16="http://schemas.microsoft.com/office/drawing/2014/main" xmlns="" val="37579887"/>
                    </a:ext>
                  </a:extLst>
                </a:gridCol>
                <a:gridCol w="1049929">
                  <a:extLst>
                    <a:ext uri="{9D8B030D-6E8A-4147-A177-3AD203B41FA5}">
                      <a16:colId xmlns:a16="http://schemas.microsoft.com/office/drawing/2014/main" xmlns="" val="173954028"/>
                    </a:ext>
                  </a:extLst>
                </a:gridCol>
                <a:gridCol w="1169542">
                  <a:extLst>
                    <a:ext uri="{9D8B030D-6E8A-4147-A177-3AD203B41FA5}">
                      <a16:colId xmlns:a16="http://schemas.microsoft.com/office/drawing/2014/main" xmlns="" val="202633652"/>
                    </a:ext>
                  </a:extLst>
                </a:gridCol>
                <a:gridCol w="1169542">
                  <a:extLst>
                    <a:ext uri="{9D8B030D-6E8A-4147-A177-3AD203B41FA5}">
                      <a16:colId xmlns:a16="http://schemas.microsoft.com/office/drawing/2014/main" xmlns="" val="1006941550"/>
                    </a:ext>
                  </a:extLst>
                </a:gridCol>
                <a:gridCol w="930314">
                  <a:extLst>
                    <a:ext uri="{9D8B030D-6E8A-4147-A177-3AD203B41FA5}">
                      <a16:colId xmlns:a16="http://schemas.microsoft.com/office/drawing/2014/main" xmlns="" val="40004329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ITEM 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CASE PACK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UPC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CASES/ </a:t>
                      </a:r>
                    </a:p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AVAILABLE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726545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HW GL4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6 SETS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633040 206004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96 CASES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3000 SETS OF 4 GLASSES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$</a:t>
                      </a:r>
                      <a:r>
                        <a:rPr lang="lv-LV" sz="16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6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.95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591173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9CD9F58-3D7D-8953-5388-26735A73ED3C}"/>
              </a:ext>
            </a:extLst>
          </p:cNvPr>
          <p:cNvSpPr txBox="1"/>
          <p:nvPr/>
        </p:nvSpPr>
        <p:spPr>
          <a:xfrm>
            <a:off x="0" y="-20031"/>
            <a:ext cx="6858000" cy="6001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</p:txBody>
      </p:sp>
      <p:pic>
        <p:nvPicPr>
          <p:cNvPr id="6" name="Picture 5" descr="A group of glasses on a white stand&#10;&#10;AI-generated content may be incorrect.">
            <a:extLst>
              <a:ext uri="{FF2B5EF4-FFF2-40B4-BE49-F238E27FC236}">
                <a16:creationId xmlns:a16="http://schemas.microsoft.com/office/drawing/2014/main" xmlns="" id="{4AAB2A41-F4A8-7595-5CD2-A916261B37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816" y="1123264"/>
            <a:ext cx="4038367" cy="403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1691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84</Words>
  <Application>Microsoft Office PowerPoint</Application>
  <PresentationFormat>Letter Paper (8.5x11 in)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Trebuchet MS</vt:lpstr>
      <vt:lpstr>Wingdings 3</vt:lpstr>
      <vt:lpstr>Facet</vt:lpstr>
      <vt:lpstr>8 OZ SET OF 4 PREMIUM DRINKING GLASS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OZ SET OF 4 PREMIUM DRINKING GLASS</dc:title>
  <dc:creator/>
  <cp:lastModifiedBy>Microsoft account</cp:lastModifiedBy>
  <cp:revision>32</cp:revision>
  <cp:lastPrinted>2025-01-23T19:33:55Z</cp:lastPrinted>
  <dcterms:created xsi:type="dcterms:W3CDTF">2024-03-21T21:15:03Z</dcterms:created>
  <dcterms:modified xsi:type="dcterms:W3CDTF">2026-07-20T10:15:09Z</dcterms:modified>
</cp:coreProperties>
</file>